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57" r:id="rId4"/>
    <p:sldId id="258" r:id="rId5"/>
    <p:sldId id="259" r:id="rId6"/>
    <p:sldId id="262" r:id="rId7"/>
    <p:sldId id="260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01.09.2023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01.09.2023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01.09.2023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01.09.2023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01.09.2023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01.09.2023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01.09.2023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01.09.2023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15616" y="2060848"/>
            <a:ext cx="8458200" cy="1222375"/>
          </a:xfrm>
        </p:spPr>
        <p:txBody>
          <a:bodyPr/>
          <a:lstStyle/>
          <a:p>
            <a:r>
              <a:rPr lang="ru-RU" u="sng" dirty="0" err="1">
                <a:latin typeface="Times New Roman" pitchFamily="18" charset="0"/>
                <a:cs typeface="Times New Roman" pitchFamily="18" charset="0"/>
              </a:rPr>
              <a:t>Жаңартылған</a:t>
            </a:r>
            <a:r>
              <a:rPr lang="ru-RU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u="sng" dirty="0" err="1">
                <a:latin typeface="Times New Roman" pitchFamily="18" charset="0"/>
                <a:cs typeface="Times New Roman" pitchFamily="18" charset="0"/>
              </a:rPr>
              <a:t>оқу</a:t>
            </a:r>
            <a:r>
              <a:rPr lang="ru-RU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u="sng" dirty="0" err="1" smtClean="0">
                <a:latin typeface="Times New Roman" pitchFamily="18" charset="0"/>
                <a:cs typeface="Times New Roman" pitchFamily="18" charset="0"/>
              </a:rPr>
              <a:t>бағдарламасы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45609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6632"/>
            <a:ext cx="9144000" cy="6628484"/>
          </a:xfrm>
        </p:spPr>
      </p:pic>
    </p:spTree>
    <p:extLst>
      <p:ext uri="{BB962C8B-B14F-4D97-AF65-F5344CB8AC3E}">
        <p14:creationId xmlns:p14="http://schemas.microsoft.com/office/powerpoint/2010/main" val="613801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Жаңартылған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мазмұны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жағдайындағы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мектептің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ерекшелігі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оқудағы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жетістіктер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нәтижелі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сипатқа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ие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ал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оқу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процесі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оқушылардың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әрбір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сабақта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білімді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табудағы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белсенді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қызметімен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сипатталады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Бұл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жағдайларда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оқушы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таным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субъектісі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ал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мұғалім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оқушылардың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танымдық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әрекетінің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ұйымдастырушысы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қызметін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атқарады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Әрбір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оқушыны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жасына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да,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мүмкіндігіне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да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қарамастан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тұлға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ретінде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қабылдауға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қол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жеткізуге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ұмтылу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қажет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Оқыту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мақсаты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оқушы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мұғалім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үшін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ортақ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болады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міне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мазмұнын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жаңартудың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мәні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осында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   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Осыған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байланысты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ұстаздар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алдында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оқытудың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әдіс-тәсілдерін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үнемі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жаңартып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отыру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технологияларды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меңгеру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оны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тиімді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қолдана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білу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міндеті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тұр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094462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Спиральді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беру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бағдарламасының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мазмұны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 fontScale="55000" lnSpcReduction="20000"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1-сыныптарға  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арналған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оқу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бағдарламаларының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маңызды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қағидаты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беру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бағдарламасының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спиральділік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қағидаты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болып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табылады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(Джером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Брунер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  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Бағдарлама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оқушының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төрт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тілдік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дағдысын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тыңдалым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айтылым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оқылым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жазылымын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жетілдіруге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бағытталған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 -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Тақырыптар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әртүрлі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деңгейлерде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қайталанып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отырады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кейде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бір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тоқсан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аясында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кейде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бірнеше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тоқсанда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Тақырыптар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әрбір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келесі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деңгейде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алдыңғы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деңгейге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қарағанда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анағұрлым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тереңдетіліп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оқытылуы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тиіс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Деңгей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жоғарылаған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сайын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тақырыптың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күрделілігі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артып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отырады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b="1" i="1" dirty="0" err="1">
                <a:latin typeface="Times New Roman" pitchFamily="18" charset="0"/>
                <a:cs typeface="Times New Roman" pitchFamily="18" charset="0"/>
              </a:rPr>
              <a:t>Ортақ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>
                <a:latin typeface="Times New Roman" pitchFamily="18" charset="0"/>
                <a:cs typeface="Times New Roman" pitchFamily="18" charset="0"/>
              </a:rPr>
              <a:t>тақырыптар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Пәндерді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бөлімдерді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тақырыптарды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кіріктіру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сондай-ақ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пәнаралық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байланыстарды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жүзеге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асыру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құралы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ортақ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тақырыптар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жаңартылған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бағдарламалардың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бірден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бір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ерекшелігі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болып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табылады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Олар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барлық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пәндердің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мазмұнымен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ұзақ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мерзімді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орта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мерзімді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жоспарлау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жүйесімен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байланысқан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Сондықтан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мұғалім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қысқа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мерзімді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жоспар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дайындауда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ортақ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тақырыптар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жүйесін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сақтау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тапсырмаларды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құрастыру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оқушылардың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сабақтағы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қызметін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ұйымдастыруда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оларды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ескеруі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тиіс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сыныпта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ортақ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тақырыптар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әр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тоқсанға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2-еуден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тең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бөлінген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олардың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әрқайсысына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шамамен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бірдей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сағат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саны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қарастырылады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Мұғалім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әрбір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ортақ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тақырып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үшін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сағат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санын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алушылардың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дайындық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ерекшелігіне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байланысты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өзі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өзгертеді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(2-кесте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19020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947720" cy="838200"/>
          </a:xfrm>
        </p:spPr>
        <p:txBody>
          <a:bodyPr>
            <a:normAutofit fontScale="90000"/>
          </a:bodyPr>
          <a:lstStyle/>
          <a:p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Спиральді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беру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бағдарламасының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басымдықтары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оқушыларды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межеленген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оқу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мақсаттарына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қол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жеткізу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үшін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бұрын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алған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білімдерін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қолдануға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жетелеу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ұсынылады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0" indent="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жаңа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алдыңғы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біліммен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тығыз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байланысты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бұған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дейін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алынған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ақпарат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тұрғысынан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қарастырылады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0" indent="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әрбір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қайталап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оқыған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сайын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тақырыптың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немесе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пәннің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күрделілігі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арта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түседі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0" indent="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спиральді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беру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бағдарламасы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қарапайым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идеялардан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анағұрлым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күрделі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идеяларға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қисынды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жолмен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ауысуға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мүмкіндік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береді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беру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бағдарламасының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негізгі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мақсаты-білім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мазмұнының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жаңаруымен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қатар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критериалды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бағалау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жүйесін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енгізу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оқытудың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әдіс-тәсілдері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әртүрлі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құралдарын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қолданудың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тиімділігін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арттыруды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талап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етеді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Жаңартылған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берудің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маңыздылығы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оқушы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тұлғасының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үйлесімді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қолайлы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беру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ортасын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құра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отырып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сын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тұрғысынан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ойлау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тәжірибе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жасау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АКТ –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қолдану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коммуникативті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қарым-қатынасқа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түсу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жеке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жұппен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топта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жұмыс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жасай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білуге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сауаттылыққа,баланың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жан-жақты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 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ізденуін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ынталандырады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091198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Критериалды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бағалау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оқушылардың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оқу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жетістіктерін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беру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мақсаттары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мазмұнына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сәйкес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ұжым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ішінде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өңделген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оқушыға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ата-анаға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мұғалімге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түсінікті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нақты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анықталған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критерийлерге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негізделген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үдеріс.Критериалды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бағалау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оқушылардың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жетістіктерін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бір-бірімен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салыстырмайды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бір-біріне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тәуелді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етпейді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сонымен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қатар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әр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оқушының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құзыреттілік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деңгейі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туралы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ақпарат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беруге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бағытталады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184898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Критериалды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бағалау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жүйесінің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мақсаты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Қалыптастырушы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бағалау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оқу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үдерісін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дер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кезінде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түзетуге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мүмкіндік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беретін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алушы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мұғалім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арасындағы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кері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байланысты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қамтамасыз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етіп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үздіксіз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жүргізілетін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бағалаудың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түрі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Жиынтық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бағалау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– 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белгілі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бір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оқу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кезеңін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тоқсан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 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оқу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жылы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орта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деңгейі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сондай-ақ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оқу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бағдарламаларындағы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бөлімдер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ортақ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тақырыптарды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аяқтаған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кезде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балл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баға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қою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арқылы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жүргізілетін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бағалау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түрі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   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Қорыта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айтқанда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аталмыш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бағдарламаның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мәні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баланың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функционалды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сауаттылығын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қалыптастыру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Оқушы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өзінің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мектеп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қабырғасында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алған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білімін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өмірінде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қажетке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асыра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білуі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керек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Сол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үшін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де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бұл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бағдарламаның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негізі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Өмірмен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байланыс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ұғымына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құрылған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Ұстаздарға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үлкен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жауапкершілік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міндеттелді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4707731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11</TotalTime>
  <Words>266</Words>
  <Application>Microsoft Office PowerPoint</Application>
  <PresentationFormat>Экран (4:3)</PresentationFormat>
  <Paragraphs>21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Franklin Gothic Book</vt:lpstr>
      <vt:lpstr>Franklin Gothic Medium</vt:lpstr>
      <vt:lpstr>Times New Roman</vt:lpstr>
      <vt:lpstr>Wingdings 2</vt:lpstr>
      <vt:lpstr>Трек</vt:lpstr>
      <vt:lpstr>Жаңартылған оқу бағдарламасы</vt:lpstr>
      <vt:lpstr>Презентация PowerPoint</vt:lpstr>
      <vt:lpstr>Презентация PowerPoint</vt:lpstr>
      <vt:lpstr>  Спиральді білім беру бағдарламасының мазмұны  </vt:lpstr>
      <vt:lpstr>Спиральді білім беру бағдарламасының басымдықтары:</vt:lpstr>
      <vt:lpstr>Критериалды бағалау?</vt:lpstr>
      <vt:lpstr>Критериалды бағалау жүйесінің мақсаты: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admin</cp:lastModifiedBy>
  <cp:revision>3</cp:revision>
  <dcterms:created xsi:type="dcterms:W3CDTF">2019-11-12T21:18:28Z</dcterms:created>
  <dcterms:modified xsi:type="dcterms:W3CDTF">2023-08-31T20:51:22Z</dcterms:modified>
</cp:coreProperties>
</file>